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DC916F4-BB12-4D41-A767-FC44742B0C32}" type="datetimeFigureOut">
              <a:rPr lang="en-AU" smtClean="0"/>
              <a:t>27/02/2013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E952D15-BC22-4EDD-8042-2F9216116253}" type="slidenum">
              <a:rPr lang="en-AU" smtClean="0"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rgbClr val="FF0000"/>
                </a:solidFill>
                <a:latin typeface="Bradley Hand ITC" pitchFamily="66" charset="0"/>
              </a:rPr>
              <a:t>Major Political Parties</a:t>
            </a:r>
            <a:endParaRPr lang="en-AU" b="1" dirty="0">
              <a:solidFill>
                <a:srgbClr val="FF0000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 smtClean="0">
                <a:solidFill>
                  <a:srgbClr val="00B050"/>
                </a:solidFill>
                <a:latin typeface="Bradley Hand ITC" pitchFamily="66" charset="0"/>
              </a:rPr>
              <a:t>By Ee-Peng</a:t>
            </a:r>
            <a:endParaRPr lang="en-AU" b="1" dirty="0">
              <a:solidFill>
                <a:srgbClr val="00B050"/>
              </a:solidFill>
              <a:latin typeface="Bradley Hand ITC" pitchFamily="66" charset="0"/>
            </a:endParaRPr>
          </a:p>
        </p:txBody>
      </p:sp>
      <p:pic>
        <p:nvPicPr>
          <p:cNvPr id="2050" name="Picture 2" descr="http://www.independentaustralia.net/Wordpress/wp-content/uploads/2011/02/parties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81375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66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00807"/>
            <a:ext cx="3552056" cy="2092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7024744" cy="782960"/>
          </a:xfrm>
        </p:spPr>
        <p:txBody>
          <a:bodyPr/>
          <a:lstStyle/>
          <a:p>
            <a:r>
              <a:rPr lang="en-AU" dirty="0" smtClean="0">
                <a:latin typeface="Arial Rounded MT Bold" pitchFamily="34" charset="0"/>
              </a:rPr>
              <a:t>Australian Labour Party</a:t>
            </a:r>
            <a:endParaRPr lang="en-AU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6982" y="3936044"/>
            <a:ext cx="3168351" cy="246278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AU" dirty="0" smtClean="0">
                <a:latin typeface="Arial Rounded MT Bold" pitchFamily="34" charset="0"/>
              </a:rPr>
              <a:t>The goals of the </a:t>
            </a:r>
            <a:r>
              <a:rPr lang="en-AU" dirty="0">
                <a:latin typeface="Arial Rounded MT Bold" pitchFamily="34" charset="0"/>
              </a:rPr>
              <a:t>Australian Labour </a:t>
            </a:r>
            <a:r>
              <a:rPr lang="en-AU" dirty="0" smtClean="0">
                <a:latin typeface="Arial Rounded MT Bold" pitchFamily="34" charset="0"/>
              </a:rPr>
              <a:t>Party is to build better cities, make Victorian teachers the highest paid in Australia and remove the carbon tax. However, Julia Gillard, the current </a:t>
            </a:r>
            <a:r>
              <a:rPr lang="en-AU" dirty="0">
                <a:latin typeface="Arial Rounded MT Bold" pitchFamily="34" charset="0"/>
              </a:rPr>
              <a:t>P</a:t>
            </a:r>
            <a:r>
              <a:rPr lang="en-AU" dirty="0" smtClean="0">
                <a:latin typeface="Arial Rounded MT Bold" pitchFamily="34" charset="0"/>
              </a:rPr>
              <a:t>rime Minister, broke her promise!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0032" y="4005064"/>
            <a:ext cx="304800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00" dirty="0" smtClean="0">
                <a:latin typeface="Arial Rounded MT Bold" pitchFamily="34" charset="0"/>
              </a:rPr>
              <a:t>Its supporters are teachers, university teachers, and journalists. Examples of the concerns of the ALP are women's rights, and caring for the environment.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326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rial Rounded MT Bold" pitchFamily="34" charset="0"/>
              </a:rPr>
              <a:t>Liberal Party of Australia</a:t>
            </a:r>
            <a:endParaRPr lang="en-AU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>
                <a:latin typeface="Arial Rounded MT Bold" pitchFamily="34" charset="0"/>
              </a:rPr>
              <a:t>The Liberal Party of Australia was founded by Prime Minister Robert Menzies in 1944. Since </a:t>
            </a:r>
            <a:r>
              <a:rPr lang="en-AU" dirty="0" smtClean="0">
                <a:latin typeface="Arial Rounded MT Bold" pitchFamily="34" charset="0"/>
              </a:rPr>
              <a:t>then it had ruled </a:t>
            </a:r>
            <a:r>
              <a:rPr lang="en-AU" dirty="0">
                <a:latin typeface="Arial Rounded MT Bold" pitchFamily="34" charset="0"/>
              </a:rPr>
              <a:t>large parts </a:t>
            </a:r>
            <a:r>
              <a:rPr lang="en-AU" dirty="0" smtClean="0">
                <a:latin typeface="Arial Rounded MT Bold" pitchFamily="34" charset="0"/>
              </a:rPr>
              <a:t>since the </a:t>
            </a:r>
            <a:r>
              <a:rPr lang="en-AU" dirty="0">
                <a:latin typeface="Arial Rounded MT Bold" pitchFamily="34" charset="0"/>
              </a:rPr>
              <a:t>end of World War II. The Liberal Party competes for power with the Australian </a:t>
            </a:r>
            <a:r>
              <a:rPr lang="en-AU" dirty="0" smtClean="0">
                <a:latin typeface="Arial Rounded MT Bold" pitchFamily="34" charset="0"/>
              </a:rPr>
              <a:t>Labour Party.</a:t>
            </a:r>
            <a:endParaRPr lang="en-AU" dirty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The </a:t>
            </a:r>
            <a:r>
              <a:rPr lang="en-AU" dirty="0">
                <a:latin typeface="Arial Rounded MT Bold" pitchFamily="34" charset="0"/>
              </a:rPr>
              <a:t>Liberal Party </a:t>
            </a:r>
            <a:r>
              <a:rPr lang="en-AU" dirty="0" smtClean="0">
                <a:latin typeface="Arial Rounded MT Bold" pitchFamily="34" charset="0"/>
              </a:rPr>
              <a:t>is in </a:t>
            </a:r>
            <a:r>
              <a:rPr lang="en-AU" dirty="0">
                <a:latin typeface="Arial Rounded MT Bold" pitchFamily="34" charset="0"/>
              </a:rPr>
              <a:t>support </a:t>
            </a:r>
            <a:r>
              <a:rPr lang="en-AU" dirty="0" smtClean="0">
                <a:latin typeface="Arial Rounded MT Bold" pitchFamily="34" charset="0"/>
              </a:rPr>
              <a:t>of finance </a:t>
            </a:r>
            <a:r>
              <a:rPr lang="en-AU" dirty="0">
                <a:latin typeface="Arial Rounded MT Bold" pitchFamily="34" charset="0"/>
              </a:rPr>
              <a:t>and </a:t>
            </a:r>
            <a:r>
              <a:rPr lang="en-AU" dirty="0" smtClean="0">
                <a:latin typeface="Arial Rounded MT Bold" pitchFamily="34" charset="0"/>
              </a:rPr>
              <a:t>business people. </a:t>
            </a:r>
            <a:r>
              <a:rPr lang="en-AU" dirty="0">
                <a:latin typeface="Arial Rounded MT Bold" pitchFamily="34" charset="0"/>
              </a:rPr>
              <a:t>Historically, the Liberal </a:t>
            </a:r>
            <a:r>
              <a:rPr lang="en-AU" dirty="0" smtClean="0">
                <a:latin typeface="Arial Rounded MT Bold" pitchFamily="34" charset="0"/>
              </a:rPr>
              <a:t>Party believed in high tax rates.</a:t>
            </a:r>
          </a:p>
        </p:txBody>
      </p:sp>
    </p:spTree>
    <p:extLst>
      <p:ext uri="{BB962C8B-B14F-4D97-AF65-F5344CB8AC3E}">
        <p14:creationId xmlns:p14="http://schemas.microsoft.com/office/powerpoint/2010/main" val="353269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rial Rounded MT Bold" pitchFamily="34" charset="0"/>
              </a:rPr>
              <a:t>Monash Council</a:t>
            </a:r>
            <a:endParaRPr lang="en-AU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The Monash Council goals are to have better education </a:t>
            </a:r>
            <a:r>
              <a:rPr lang="en-AU" dirty="0"/>
              <a:t>and health services for </a:t>
            </a:r>
            <a:r>
              <a:rPr lang="en-AU" dirty="0" smtClean="0"/>
              <a:t>children and work </a:t>
            </a:r>
            <a:r>
              <a:rPr lang="en-AU" dirty="0"/>
              <a:t>in partnership with the State Government </a:t>
            </a:r>
            <a:endParaRPr lang="en-AU" dirty="0" smtClean="0"/>
          </a:p>
          <a:p>
            <a:r>
              <a:rPr lang="en-AU" dirty="0"/>
              <a:t>The Monash </a:t>
            </a:r>
            <a:r>
              <a:rPr lang="en-AU" dirty="0" smtClean="0"/>
              <a:t>Council is </a:t>
            </a:r>
            <a:r>
              <a:rPr lang="en-AU" dirty="0"/>
              <a:t>c</a:t>
            </a:r>
            <a:r>
              <a:rPr lang="en-AU" dirty="0" smtClean="0"/>
              <a:t>ontinuing </a:t>
            </a:r>
            <a:r>
              <a:rPr lang="en-AU" dirty="0"/>
              <a:t>to provide </a:t>
            </a:r>
            <a:r>
              <a:rPr lang="en-AU" dirty="0" smtClean="0"/>
              <a:t>support and </a:t>
            </a:r>
            <a:r>
              <a:rPr lang="en-AU" dirty="0"/>
              <a:t>cultural </a:t>
            </a:r>
            <a:r>
              <a:rPr lang="en-AU" dirty="0" smtClean="0"/>
              <a:t>  </a:t>
            </a:r>
            <a:r>
              <a:rPr lang="en-AU" dirty="0"/>
              <a:t>activities to meet </a:t>
            </a:r>
            <a:r>
              <a:rPr lang="en-AU" dirty="0" smtClean="0"/>
              <a:t>the current needs </a:t>
            </a:r>
            <a:r>
              <a:rPr lang="en-AU" dirty="0"/>
              <a:t>of young people.</a:t>
            </a:r>
          </a:p>
          <a:p>
            <a:r>
              <a:rPr lang="en-AU" dirty="0" smtClean="0"/>
              <a:t>They are also going to ensure that </a:t>
            </a:r>
            <a:r>
              <a:rPr lang="en-AU" dirty="0"/>
              <a:t>Monash’s public libraries are meeting the </a:t>
            </a:r>
            <a:r>
              <a:rPr lang="en-AU" dirty="0" smtClean="0"/>
              <a:t>current</a:t>
            </a:r>
            <a:r>
              <a:rPr lang="en-AU" dirty="0"/>
              <a:t> </a:t>
            </a:r>
            <a:r>
              <a:rPr lang="en-AU" dirty="0" smtClean="0"/>
              <a:t>needs </a:t>
            </a:r>
            <a:r>
              <a:rPr lang="en-AU" dirty="0"/>
              <a:t>of the Monash community</a:t>
            </a:r>
            <a:r>
              <a:rPr lang="en-AU" dirty="0" smtClean="0"/>
              <a:t>.</a:t>
            </a:r>
            <a:endParaRPr lang="en-AU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80728"/>
            <a:ext cx="24003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035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2492896"/>
            <a:ext cx="820891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5000" dirty="0" smtClean="0">
                <a:solidFill>
                  <a:srgbClr val="FF0000"/>
                </a:solidFill>
                <a:latin typeface="Arial Rounded MT Bold" pitchFamily="34" charset="0"/>
              </a:rPr>
              <a:t>THANK YOU FOR WATCHING!!!!</a:t>
            </a:r>
          </a:p>
          <a:p>
            <a:endParaRPr lang="en-AU" sz="5000" dirty="0"/>
          </a:p>
        </p:txBody>
      </p:sp>
    </p:spTree>
    <p:extLst>
      <p:ext uri="{BB962C8B-B14F-4D97-AF65-F5344CB8AC3E}">
        <p14:creationId xmlns:p14="http://schemas.microsoft.com/office/powerpoint/2010/main" val="345469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74</TotalTime>
  <Words>215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Major Political Parties</vt:lpstr>
      <vt:lpstr>Australian Labour Party</vt:lpstr>
      <vt:lpstr>Liberal Party of Australia</vt:lpstr>
      <vt:lpstr>Monash Council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Political Parties</dc:title>
  <dc:creator>Fam</dc:creator>
  <cp:lastModifiedBy>Fam</cp:lastModifiedBy>
  <cp:revision>16</cp:revision>
  <dcterms:created xsi:type="dcterms:W3CDTF">2013-02-21T08:53:50Z</dcterms:created>
  <dcterms:modified xsi:type="dcterms:W3CDTF">2013-02-27T10:17:26Z</dcterms:modified>
</cp:coreProperties>
</file>